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</p:sldIdLst>
  <p:sldSz cx="28174950" cy="154305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0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10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21869" y="2525317"/>
            <a:ext cx="21131213" cy="5372100"/>
          </a:xfrm>
        </p:spPr>
        <p:txBody>
          <a:bodyPr anchor="b"/>
          <a:lstStyle>
            <a:lvl1pPr algn="ctr">
              <a:defRPr sz="13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21869" y="8104585"/>
            <a:ext cx="21131213" cy="3725465"/>
          </a:xfrm>
        </p:spPr>
        <p:txBody>
          <a:bodyPr/>
          <a:lstStyle>
            <a:lvl1pPr marL="0" indent="0" algn="ctr">
              <a:buNone/>
              <a:defRPr sz="5400"/>
            </a:lvl1pPr>
            <a:lvl2pPr marL="1028700" indent="0" algn="ctr">
              <a:buNone/>
              <a:defRPr sz="4500"/>
            </a:lvl2pPr>
            <a:lvl3pPr marL="2057400" indent="0" algn="ctr">
              <a:buNone/>
              <a:defRPr sz="4050"/>
            </a:lvl3pPr>
            <a:lvl4pPr marL="3086100" indent="0" algn="ctr">
              <a:buNone/>
              <a:defRPr sz="3600"/>
            </a:lvl4pPr>
            <a:lvl5pPr marL="4114800" indent="0" algn="ctr">
              <a:buNone/>
              <a:defRPr sz="3600"/>
            </a:lvl5pPr>
            <a:lvl6pPr marL="5143500" indent="0" algn="ctr">
              <a:buNone/>
              <a:defRPr sz="3600"/>
            </a:lvl6pPr>
            <a:lvl7pPr marL="6172200" indent="0" algn="ctr">
              <a:buNone/>
              <a:defRPr sz="3600"/>
            </a:lvl7pPr>
            <a:lvl8pPr marL="7200900" indent="0" algn="ctr">
              <a:buNone/>
              <a:defRPr sz="3600"/>
            </a:lvl8pPr>
            <a:lvl9pPr marL="8229600" indent="0" algn="ctr">
              <a:buNone/>
              <a:defRPr sz="3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654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485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162698" y="821531"/>
            <a:ext cx="6075224" cy="130766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37028" y="821531"/>
            <a:ext cx="17873484" cy="1307663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985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46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2354" y="3846912"/>
            <a:ext cx="24300894" cy="6418658"/>
          </a:xfrm>
        </p:spPr>
        <p:txBody>
          <a:bodyPr anchor="b"/>
          <a:lstStyle>
            <a:lvl1pPr>
              <a:defRPr sz="13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2354" y="10326293"/>
            <a:ext cx="24300894" cy="3375421"/>
          </a:xfrm>
        </p:spPr>
        <p:txBody>
          <a:bodyPr/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1pPr>
            <a:lvl2pPr marL="102870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2pPr>
            <a:lvl3pPr marL="2057400" indent="0">
              <a:buNone/>
              <a:defRPr sz="4050">
                <a:solidFill>
                  <a:schemeClr val="tx1">
                    <a:tint val="75000"/>
                  </a:schemeClr>
                </a:solidFill>
              </a:defRPr>
            </a:lvl3pPr>
            <a:lvl4pPr marL="30861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4pPr>
            <a:lvl5pPr marL="4114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5pPr>
            <a:lvl6pPr marL="51435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6pPr>
            <a:lvl7pPr marL="61722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7pPr>
            <a:lvl8pPr marL="72009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8pPr>
            <a:lvl9pPr marL="82296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26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37028" y="4107656"/>
            <a:ext cx="11974354" cy="979051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263568" y="4107656"/>
            <a:ext cx="11974354" cy="979051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007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698" y="821532"/>
            <a:ext cx="24300894" cy="2982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0699" y="3782617"/>
            <a:ext cx="11919323" cy="1853802"/>
          </a:xfrm>
        </p:spPr>
        <p:txBody>
          <a:bodyPr anchor="b"/>
          <a:lstStyle>
            <a:lvl1pPr marL="0" indent="0">
              <a:buNone/>
              <a:defRPr sz="5400" b="1"/>
            </a:lvl1pPr>
            <a:lvl2pPr marL="1028700" indent="0">
              <a:buNone/>
              <a:defRPr sz="4500" b="1"/>
            </a:lvl2pPr>
            <a:lvl3pPr marL="2057400" indent="0">
              <a:buNone/>
              <a:defRPr sz="4050" b="1"/>
            </a:lvl3pPr>
            <a:lvl4pPr marL="3086100" indent="0">
              <a:buNone/>
              <a:defRPr sz="3600" b="1"/>
            </a:lvl4pPr>
            <a:lvl5pPr marL="4114800" indent="0">
              <a:buNone/>
              <a:defRPr sz="3600" b="1"/>
            </a:lvl5pPr>
            <a:lvl6pPr marL="5143500" indent="0">
              <a:buNone/>
              <a:defRPr sz="3600" b="1"/>
            </a:lvl6pPr>
            <a:lvl7pPr marL="6172200" indent="0">
              <a:buNone/>
              <a:defRPr sz="3600" b="1"/>
            </a:lvl7pPr>
            <a:lvl8pPr marL="7200900" indent="0">
              <a:buNone/>
              <a:defRPr sz="3600" b="1"/>
            </a:lvl8pPr>
            <a:lvl9pPr marL="8229600" indent="0">
              <a:buNone/>
              <a:defRPr sz="3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0699" y="5636419"/>
            <a:ext cx="11919323" cy="829032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263568" y="3782617"/>
            <a:ext cx="11978024" cy="1853802"/>
          </a:xfrm>
        </p:spPr>
        <p:txBody>
          <a:bodyPr anchor="b"/>
          <a:lstStyle>
            <a:lvl1pPr marL="0" indent="0">
              <a:buNone/>
              <a:defRPr sz="5400" b="1"/>
            </a:lvl1pPr>
            <a:lvl2pPr marL="1028700" indent="0">
              <a:buNone/>
              <a:defRPr sz="4500" b="1"/>
            </a:lvl2pPr>
            <a:lvl3pPr marL="2057400" indent="0">
              <a:buNone/>
              <a:defRPr sz="4050" b="1"/>
            </a:lvl3pPr>
            <a:lvl4pPr marL="3086100" indent="0">
              <a:buNone/>
              <a:defRPr sz="3600" b="1"/>
            </a:lvl4pPr>
            <a:lvl5pPr marL="4114800" indent="0">
              <a:buNone/>
              <a:defRPr sz="3600" b="1"/>
            </a:lvl5pPr>
            <a:lvl6pPr marL="5143500" indent="0">
              <a:buNone/>
              <a:defRPr sz="3600" b="1"/>
            </a:lvl6pPr>
            <a:lvl7pPr marL="6172200" indent="0">
              <a:buNone/>
              <a:defRPr sz="3600" b="1"/>
            </a:lvl7pPr>
            <a:lvl8pPr marL="7200900" indent="0">
              <a:buNone/>
              <a:defRPr sz="3600" b="1"/>
            </a:lvl8pPr>
            <a:lvl9pPr marL="8229600" indent="0">
              <a:buNone/>
              <a:defRPr sz="3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263568" y="5636419"/>
            <a:ext cx="11978024" cy="829032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072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24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41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699" y="1028700"/>
            <a:ext cx="9087154" cy="3600450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78024" y="2221708"/>
            <a:ext cx="14263568" cy="10965656"/>
          </a:xfrm>
        </p:spPr>
        <p:txBody>
          <a:bodyPr/>
          <a:lstStyle>
            <a:lvl1pPr>
              <a:defRPr sz="7200"/>
            </a:lvl1pPr>
            <a:lvl2pPr>
              <a:defRPr sz="6300"/>
            </a:lvl2pPr>
            <a:lvl3pPr>
              <a:defRPr sz="5400"/>
            </a:lvl3pPr>
            <a:lvl4pPr>
              <a:defRPr sz="4500"/>
            </a:lvl4pPr>
            <a:lvl5pPr>
              <a:defRPr sz="4500"/>
            </a:lvl5pPr>
            <a:lvl6pPr>
              <a:defRPr sz="4500"/>
            </a:lvl6pPr>
            <a:lvl7pPr>
              <a:defRPr sz="4500"/>
            </a:lvl7pPr>
            <a:lvl8pPr>
              <a:defRPr sz="4500"/>
            </a:lvl8pPr>
            <a:lvl9pPr>
              <a:defRPr sz="4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0699" y="4629150"/>
            <a:ext cx="9087154" cy="8576073"/>
          </a:xfrm>
        </p:spPr>
        <p:txBody>
          <a:bodyPr/>
          <a:lstStyle>
            <a:lvl1pPr marL="0" indent="0">
              <a:buNone/>
              <a:defRPr sz="3600"/>
            </a:lvl1pPr>
            <a:lvl2pPr marL="1028700" indent="0">
              <a:buNone/>
              <a:defRPr sz="3150"/>
            </a:lvl2pPr>
            <a:lvl3pPr marL="2057400" indent="0">
              <a:buNone/>
              <a:defRPr sz="2700"/>
            </a:lvl3pPr>
            <a:lvl4pPr marL="3086100" indent="0">
              <a:buNone/>
              <a:defRPr sz="2250"/>
            </a:lvl4pPr>
            <a:lvl5pPr marL="4114800" indent="0">
              <a:buNone/>
              <a:defRPr sz="2250"/>
            </a:lvl5pPr>
            <a:lvl6pPr marL="5143500" indent="0">
              <a:buNone/>
              <a:defRPr sz="2250"/>
            </a:lvl6pPr>
            <a:lvl7pPr marL="6172200" indent="0">
              <a:buNone/>
              <a:defRPr sz="2250"/>
            </a:lvl7pPr>
            <a:lvl8pPr marL="7200900" indent="0">
              <a:buNone/>
              <a:defRPr sz="2250"/>
            </a:lvl8pPr>
            <a:lvl9pPr marL="8229600" indent="0">
              <a:buNone/>
              <a:defRPr sz="22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355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0699" y="1028700"/>
            <a:ext cx="9087154" cy="3600450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978024" y="2221708"/>
            <a:ext cx="14263568" cy="10965656"/>
          </a:xfrm>
        </p:spPr>
        <p:txBody>
          <a:bodyPr anchor="t"/>
          <a:lstStyle>
            <a:lvl1pPr marL="0" indent="0">
              <a:buNone/>
              <a:defRPr sz="7200"/>
            </a:lvl1pPr>
            <a:lvl2pPr marL="1028700" indent="0">
              <a:buNone/>
              <a:defRPr sz="6300"/>
            </a:lvl2pPr>
            <a:lvl3pPr marL="2057400" indent="0">
              <a:buNone/>
              <a:defRPr sz="5400"/>
            </a:lvl3pPr>
            <a:lvl4pPr marL="3086100" indent="0">
              <a:buNone/>
              <a:defRPr sz="4500"/>
            </a:lvl4pPr>
            <a:lvl5pPr marL="4114800" indent="0">
              <a:buNone/>
              <a:defRPr sz="4500"/>
            </a:lvl5pPr>
            <a:lvl6pPr marL="5143500" indent="0">
              <a:buNone/>
              <a:defRPr sz="4500"/>
            </a:lvl6pPr>
            <a:lvl7pPr marL="6172200" indent="0">
              <a:buNone/>
              <a:defRPr sz="4500"/>
            </a:lvl7pPr>
            <a:lvl8pPr marL="7200900" indent="0">
              <a:buNone/>
              <a:defRPr sz="4500"/>
            </a:lvl8pPr>
            <a:lvl9pPr marL="8229600" indent="0">
              <a:buNone/>
              <a:defRPr sz="4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0699" y="4629150"/>
            <a:ext cx="9087154" cy="8576073"/>
          </a:xfrm>
        </p:spPr>
        <p:txBody>
          <a:bodyPr/>
          <a:lstStyle>
            <a:lvl1pPr marL="0" indent="0">
              <a:buNone/>
              <a:defRPr sz="3600"/>
            </a:lvl1pPr>
            <a:lvl2pPr marL="1028700" indent="0">
              <a:buNone/>
              <a:defRPr sz="3150"/>
            </a:lvl2pPr>
            <a:lvl3pPr marL="2057400" indent="0">
              <a:buNone/>
              <a:defRPr sz="2700"/>
            </a:lvl3pPr>
            <a:lvl4pPr marL="3086100" indent="0">
              <a:buNone/>
              <a:defRPr sz="2250"/>
            </a:lvl4pPr>
            <a:lvl5pPr marL="4114800" indent="0">
              <a:buNone/>
              <a:defRPr sz="2250"/>
            </a:lvl5pPr>
            <a:lvl6pPr marL="5143500" indent="0">
              <a:buNone/>
              <a:defRPr sz="2250"/>
            </a:lvl6pPr>
            <a:lvl7pPr marL="6172200" indent="0">
              <a:buNone/>
              <a:defRPr sz="2250"/>
            </a:lvl7pPr>
            <a:lvl8pPr marL="7200900" indent="0">
              <a:buNone/>
              <a:defRPr sz="2250"/>
            </a:lvl8pPr>
            <a:lvl9pPr marL="8229600" indent="0">
              <a:buNone/>
              <a:defRPr sz="22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877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37028" y="821532"/>
            <a:ext cx="24300894" cy="2982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7028" y="4107656"/>
            <a:ext cx="24300894" cy="9790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37028" y="14301789"/>
            <a:ext cx="6339364" cy="8215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D19803-EA0F-433F-BC97-BAF376BDB91E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32952" y="14301789"/>
            <a:ext cx="9509046" cy="8215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898558" y="14301789"/>
            <a:ext cx="6339364" cy="8215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12441-92D6-403F-AC31-3EBF9B7E9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98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057400" rtl="0" eaLnBrk="1" latinLnBrk="0" hangingPunct="1">
        <a:lnSpc>
          <a:spcPct val="90000"/>
        </a:lnSpc>
        <a:spcBef>
          <a:spcPct val="0"/>
        </a:spcBef>
        <a:buNone/>
        <a:defRPr sz="9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4350" indent="-514350" algn="l" defTabSz="20574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1pPr>
      <a:lvl2pPr marL="1543050" indent="-514350" algn="l" defTabSz="2057400" rtl="0" eaLnBrk="1" latinLnBrk="0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571750" indent="-514350" algn="l" defTabSz="2057400" rtl="0" eaLnBrk="1" latinLnBrk="0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450" indent="-514350" algn="l" defTabSz="2057400" rtl="0" eaLnBrk="1" latinLnBrk="0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4pPr>
      <a:lvl5pPr marL="4629150" indent="-514350" algn="l" defTabSz="2057400" rtl="0" eaLnBrk="1" latinLnBrk="0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5pPr>
      <a:lvl6pPr marL="5657850" indent="-514350" algn="l" defTabSz="2057400" rtl="0" eaLnBrk="1" latinLnBrk="0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6pPr>
      <a:lvl7pPr marL="6686550" indent="-514350" algn="l" defTabSz="2057400" rtl="0" eaLnBrk="1" latinLnBrk="0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7pPr>
      <a:lvl8pPr marL="7715250" indent="-514350" algn="l" defTabSz="2057400" rtl="0" eaLnBrk="1" latinLnBrk="0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8pPr>
      <a:lvl9pPr marL="8743950" indent="-514350" algn="l" defTabSz="2057400" rtl="0" eaLnBrk="1" latinLnBrk="0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4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57400" rtl="0" eaLnBrk="1" latinLnBrk="0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algn="l" defTabSz="2057400" rtl="0" eaLnBrk="1" latinLnBrk="0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2pPr>
      <a:lvl3pPr marL="2057400" algn="l" defTabSz="2057400" rtl="0" eaLnBrk="1" latinLnBrk="0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3pPr>
      <a:lvl4pPr marL="3086100" algn="l" defTabSz="2057400" rtl="0" eaLnBrk="1" latinLnBrk="0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algn="l" defTabSz="2057400" rtl="0" eaLnBrk="1" latinLnBrk="0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5pPr>
      <a:lvl6pPr marL="5143500" algn="l" defTabSz="2057400" rtl="0" eaLnBrk="1" latinLnBrk="0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6pPr>
      <a:lvl7pPr marL="6172200" algn="l" defTabSz="2057400" rtl="0" eaLnBrk="1" latinLnBrk="0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7pPr>
      <a:lvl8pPr marL="7200900" algn="l" defTabSz="2057400" rtl="0" eaLnBrk="1" latinLnBrk="0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8pPr>
      <a:lvl9pPr marL="8229600" algn="l" defTabSz="2057400" rtl="0" eaLnBrk="1" latinLnBrk="0" hangingPunct="1">
        <a:defRPr sz="40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verted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356" end="400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4424" y="2116920"/>
            <a:ext cx="18652860" cy="1019805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1"/>
            <a:ext cx="28174950" cy="15430500"/>
          </a:xfrm>
          <a:prstGeom prst="rect">
            <a:avLst/>
          </a:prstGeom>
          <a:gradFill flip="none" rotWithShape="1">
            <a:gsLst>
              <a:gs pos="78800">
                <a:srgbClr val="00F0D9">
                  <a:alpha val="29000"/>
                </a:srgbClr>
              </a:gs>
              <a:gs pos="0">
                <a:srgbClr val="00F0D9">
                  <a:alpha val="0"/>
                </a:srgbClr>
              </a:gs>
              <a:gs pos="100000">
                <a:srgbClr val="00F0D9">
                  <a:alpha val="27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78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0</Words>
  <Application>Microsoft Office PowerPoint</Application>
  <PresentationFormat>Custom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 Shahriar</dc:creator>
  <cp:lastModifiedBy>Al Shahriar</cp:lastModifiedBy>
  <cp:revision>9</cp:revision>
  <dcterms:created xsi:type="dcterms:W3CDTF">2018-07-29T21:21:20Z</dcterms:created>
  <dcterms:modified xsi:type="dcterms:W3CDTF">2018-08-08T17:07:28Z</dcterms:modified>
</cp:coreProperties>
</file>

<file path=docProps/thumbnail.jpeg>
</file>